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1" r:id="rId7"/>
    <p:sldId id="264" r:id="rId8"/>
    <p:sldId id="265" r:id="rId9"/>
    <p:sldId id="260" r:id="rId10"/>
    <p:sldId id="26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205" autoAdjust="0"/>
    <p:restoredTop sz="94660"/>
  </p:normalViewPr>
  <p:slideViewPr>
    <p:cSldViewPr snapToGrid="0">
      <p:cViewPr varScale="1">
        <p:scale>
          <a:sx n="74" d="100"/>
          <a:sy n="74" d="100"/>
        </p:scale>
        <p:origin x="57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5/5/2017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5/5/2017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DE6118-2437-4B30-8E3C-4D2BE6020583}" type="datetimeFigureOut">
              <a:rPr lang="en-US" dirty="0"/>
              <a:t>5/5/2017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E57DC2-970A-4B3E-BB1C-7A09969E49DF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5/5/2017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7DE6118-2437-4B30-8E3C-4D2BE6020583}" type="datetimeFigureOut">
              <a:rPr lang="en-US" dirty="0"/>
              <a:pPr/>
              <a:t>5/5/2017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E57DC2-970A-4B3E-BB1C-7A09969E49DF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loti-ibrahimi.github.io/Project-FINO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2743200"/>
            <a:ext cx="8361229" cy="1143480"/>
          </a:xfrm>
        </p:spPr>
        <p:txBody>
          <a:bodyPr/>
          <a:lstStyle/>
          <a:p>
            <a:r>
              <a:rPr lang="en-IE" dirty="0"/>
              <a:t>Project </a:t>
            </a:r>
            <a:r>
              <a:rPr lang="en-IE" dirty="0" err="1"/>
              <a:t>Fino</a:t>
            </a:r>
            <a:endParaRPr lang="en-IE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80"/>
            <a:ext cx="6831673" cy="422538"/>
          </a:xfrm>
        </p:spPr>
        <p:txBody>
          <a:bodyPr>
            <a:normAutofit fontScale="92500" lnSpcReduction="10000"/>
          </a:bodyPr>
          <a:lstStyle/>
          <a:p>
            <a:r>
              <a:rPr lang="en-IE" dirty="0"/>
              <a:t>YOUR VERY OWN AUTOMATED BIRD FEEDER!</a:t>
            </a:r>
          </a:p>
          <a:p>
            <a:endParaRPr lang="en-IE" dirty="0"/>
          </a:p>
        </p:txBody>
      </p:sp>
      <p:sp>
        <p:nvSpPr>
          <p:cNvPr id="4" name="TextBox 3"/>
          <p:cNvSpPr txBox="1"/>
          <p:nvPr/>
        </p:nvSpPr>
        <p:spPr>
          <a:xfrm>
            <a:off x="3580327" y="4481848"/>
            <a:ext cx="3837904" cy="3734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By Loti Ibrahimi</a:t>
            </a:r>
          </a:p>
        </p:txBody>
      </p:sp>
    </p:spTree>
    <p:extLst>
      <p:ext uri="{BB962C8B-B14F-4D97-AF65-F5344CB8AC3E}">
        <p14:creationId xmlns:p14="http://schemas.microsoft.com/office/powerpoint/2010/main" val="16386149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IE" dirty="0"/>
              <a:t>Any questions?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5" y="4239614"/>
            <a:ext cx="6831673" cy="1387463"/>
          </a:xfrm>
        </p:spPr>
        <p:txBody>
          <a:bodyPr/>
          <a:lstStyle/>
          <a:p>
            <a:r>
              <a:rPr lang="en-IE" dirty="0"/>
              <a:t>Check out full </a:t>
            </a:r>
            <a:r>
              <a:rPr lang="en-IE" b="1" dirty="0"/>
              <a:t>FINO</a:t>
            </a:r>
            <a:r>
              <a:rPr lang="en-IE" dirty="0"/>
              <a:t> preview ~  GitHub Website: </a:t>
            </a:r>
          </a:p>
          <a:p>
            <a:r>
              <a:rPr lang="en-IE" i="1" dirty="0">
                <a:latin typeface="+mj-lt"/>
                <a:hlinkClick r:id="rId2"/>
              </a:rPr>
              <a:t>https://loti-ibrahimi.github.io/Project-FINO/</a:t>
            </a:r>
            <a:endParaRPr lang="en-IE" i="1" dirty="0">
              <a:latin typeface="+mj-lt"/>
            </a:endParaRPr>
          </a:p>
          <a:p>
            <a:endParaRPr lang="en-IE" i="1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60794173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3250">
        <p15:prstTrans prst="origami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692239"/>
          </a:xfrm>
        </p:spPr>
        <p:txBody>
          <a:bodyPr/>
          <a:lstStyle/>
          <a:p>
            <a:r>
              <a:rPr lang="en-IE" dirty="0"/>
              <a:t>Project Overview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71599" y="2285998"/>
            <a:ext cx="9704232" cy="3857225"/>
          </a:xfrm>
        </p:spPr>
        <p:txBody>
          <a:bodyPr>
            <a:normAutofit/>
          </a:bodyPr>
          <a:lstStyle/>
          <a:p>
            <a:r>
              <a:rPr lang="en-IE" sz="3200" dirty="0"/>
              <a:t>Interim Presentation/Progress from then.</a:t>
            </a:r>
          </a:p>
          <a:p>
            <a:r>
              <a:rPr lang="en-IE" sz="3200" dirty="0"/>
              <a:t>Brief on how FINO was made.</a:t>
            </a:r>
          </a:p>
          <a:p>
            <a:r>
              <a:rPr lang="en-IE" sz="3200" dirty="0"/>
              <a:t>Code Explained.</a:t>
            </a:r>
          </a:p>
          <a:p>
            <a:r>
              <a:rPr lang="en-IE" sz="3200" dirty="0"/>
              <a:t>Current Progress/Final outcome.</a:t>
            </a:r>
          </a:p>
          <a:p>
            <a:r>
              <a:rPr lang="en-IE" sz="3200" dirty="0"/>
              <a:t>Some interesting test runs with FINO!</a:t>
            </a:r>
          </a:p>
        </p:txBody>
      </p:sp>
      <p:sp>
        <p:nvSpPr>
          <p:cNvPr id="4" name="Rectangle 3"/>
          <p:cNvSpPr/>
          <p:nvPr/>
        </p:nvSpPr>
        <p:spPr>
          <a:xfrm>
            <a:off x="1371600" y="1378039"/>
            <a:ext cx="2304477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IE" dirty="0"/>
              <a:t>Points to be discussed.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37038" y="2991251"/>
            <a:ext cx="2914064" cy="2914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1120562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Interim Presentation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Brief Recap.</a:t>
            </a:r>
          </a:p>
        </p:txBody>
      </p:sp>
    </p:spTree>
    <p:extLst>
      <p:ext uri="{BB962C8B-B14F-4D97-AF65-F5344CB8AC3E}">
        <p14:creationId xmlns:p14="http://schemas.microsoft.com/office/powerpoint/2010/main" val="399781741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756634"/>
          </a:xfrm>
        </p:spPr>
        <p:txBody>
          <a:bodyPr/>
          <a:lstStyle/>
          <a:p>
            <a:r>
              <a:rPr lang="en-IE" dirty="0"/>
              <a:t>Design Idea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571223" y="1442434"/>
            <a:ext cx="42371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Short Recap on the FINO design.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89797" y="2161373"/>
            <a:ext cx="5009361" cy="3269835"/>
          </a:xfrm>
          <a:prstGeom prst="rect">
            <a:avLst/>
          </a:prstGeom>
          <a:ln w="228600" cap="sq" cmpd="thickThin">
            <a:solidFill>
              <a:srgbClr val="00000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7025" y="2568400"/>
            <a:ext cx="3646490" cy="4142935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67042" y="2692458"/>
            <a:ext cx="4424958" cy="4280847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reflection blurRad="12700" stA="38000" endPos="28000" dist="5000" dir="5400000" sy="-100000" algn="bl" rotWithShape="0"/>
          </a:effectLst>
        </p:spPr>
      </p:pic>
    </p:spTree>
    <p:extLst>
      <p:ext uri="{BB962C8B-B14F-4D97-AF65-F5344CB8AC3E}">
        <p14:creationId xmlns:p14="http://schemas.microsoft.com/office/powerpoint/2010/main" val="4158203752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How </a:t>
            </a:r>
            <a:r>
              <a:rPr lang="en-IE" dirty="0" err="1"/>
              <a:t>Fino</a:t>
            </a:r>
            <a:r>
              <a:rPr lang="en-IE" dirty="0"/>
              <a:t> was made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Brief outline of tools used/Equipment.</a:t>
            </a:r>
          </a:p>
        </p:txBody>
      </p:sp>
    </p:spTree>
    <p:extLst>
      <p:ext uri="{BB962C8B-B14F-4D97-AF65-F5344CB8AC3E}">
        <p14:creationId xmlns:p14="http://schemas.microsoft.com/office/powerpoint/2010/main" val="276078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2787" y="362243"/>
            <a:ext cx="9601200" cy="580292"/>
          </a:xfrm>
        </p:spPr>
        <p:txBody>
          <a:bodyPr>
            <a:normAutofit fontScale="90000"/>
          </a:bodyPr>
          <a:lstStyle/>
          <a:p>
            <a:r>
              <a:rPr lang="en-IE" dirty="0"/>
              <a:t>Birth of FINO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87193" y="1830604"/>
            <a:ext cx="9601200" cy="3581400"/>
          </a:xfrm>
        </p:spPr>
        <p:txBody>
          <a:bodyPr>
            <a:normAutofit lnSpcReduction="10000"/>
          </a:bodyPr>
          <a:lstStyle/>
          <a:p>
            <a:r>
              <a:rPr lang="en-IE" sz="2800" dirty="0"/>
              <a:t>Circuit Set/Code Tested.</a:t>
            </a:r>
          </a:p>
          <a:p>
            <a:r>
              <a:rPr lang="en-IE" sz="2800" dirty="0"/>
              <a:t>Gathering &amp; Setting up of materials.</a:t>
            </a:r>
          </a:p>
          <a:p>
            <a:r>
              <a:rPr lang="en-IE" sz="2800" dirty="0"/>
              <a:t>A lot of DIY.</a:t>
            </a:r>
          </a:p>
          <a:p>
            <a:r>
              <a:rPr lang="en-IE" sz="2800" dirty="0"/>
              <a:t>Tape, tape, tape…</a:t>
            </a:r>
          </a:p>
          <a:p>
            <a:r>
              <a:rPr lang="en-IE" sz="2800" dirty="0"/>
              <a:t>More tape…</a:t>
            </a:r>
          </a:p>
          <a:p>
            <a:r>
              <a:rPr lang="en-IE" sz="2800" dirty="0"/>
              <a:t>Hooking up Light Sensor. </a:t>
            </a:r>
          </a:p>
          <a:p>
            <a:r>
              <a:rPr lang="en-IE" sz="2800" dirty="0"/>
              <a:t>Bird food everywhere.</a:t>
            </a:r>
          </a:p>
          <a:p>
            <a:endParaRPr lang="en-IE" dirty="0"/>
          </a:p>
        </p:txBody>
      </p:sp>
      <p:sp>
        <p:nvSpPr>
          <p:cNvPr id="4" name="TextBox 3"/>
          <p:cNvSpPr txBox="1"/>
          <p:nvPr/>
        </p:nvSpPr>
        <p:spPr>
          <a:xfrm>
            <a:off x="1371600" y="942535"/>
            <a:ext cx="314412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400" dirty="0"/>
              <a:t>“He’s a good lad…”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00270" y="220755"/>
            <a:ext cx="2745484" cy="20591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70744" y="4157589"/>
            <a:ext cx="2475010" cy="250883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0745" y="362243"/>
            <a:ext cx="2358683" cy="176901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40081" y="3039884"/>
            <a:ext cx="3260189" cy="3260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046744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Code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Brief explanation of how the code works.</a:t>
            </a:r>
          </a:p>
        </p:txBody>
      </p:sp>
    </p:spTree>
    <p:extLst>
      <p:ext uri="{BB962C8B-B14F-4D97-AF65-F5344CB8AC3E}">
        <p14:creationId xmlns:p14="http://schemas.microsoft.com/office/powerpoint/2010/main" val="9432636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6856" y="277836"/>
            <a:ext cx="9601200" cy="720970"/>
          </a:xfrm>
        </p:spPr>
        <p:txBody>
          <a:bodyPr/>
          <a:lstStyle/>
          <a:p>
            <a:r>
              <a:rPr lang="en-IE" dirty="0"/>
              <a:t>	Code 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969477" y="998806"/>
            <a:ext cx="24899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sz="1600" dirty="0"/>
              <a:t>“There she goes…”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8381" y="1442403"/>
            <a:ext cx="8229577" cy="4662318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216856" y="6209764"/>
            <a:ext cx="10417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Code Explained in detail: ‘</a:t>
            </a:r>
            <a:r>
              <a:rPr lang="en-IE" b="1" dirty="0"/>
              <a:t>https://github.com/loti-ibrahimi/Project-FINO/blob/master/</a:t>
            </a:r>
            <a:r>
              <a:rPr lang="en-IE" b="1" dirty="0" err="1"/>
              <a:t>Fino.ino</a:t>
            </a:r>
            <a:r>
              <a:rPr lang="en-IE" b="1" dirty="0"/>
              <a:t>’</a:t>
            </a: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18584" y="638321"/>
            <a:ext cx="4015397" cy="226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0095880"/>
      </p:ext>
    </p:extLst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Finale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FINO preview.</a:t>
            </a:r>
          </a:p>
        </p:txBody>
      </p:sp>
    </p:spTree>
    <p:extLst>
      <p:ext uri="{BB962C8B-B14F-4D97-AF65-F5344CB8AC3E}">
        <p14:creationId xmlns:p14="http://schemas.microsoft.com/office/powerpoint/2010/main" val="18452594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Crop">
  <a:themeElements>
    <a:clrScheme name="Crop">
      <a:dk1>
        <a:sysClr val="windowText" lastClr="000000"/>
      </a:dk1>
      <a:lt1>
        <a:sysClr val="window" lastClr="FFFFFF"/>
      </a:lt1>
      <a:dk2>
        <a:srgbClr val="191B0E"/>
      </a:dk2>
      <a:lt2>
        <a:srgbClr val="EFEDE3"/>
      </a:lt2>
      <a:accent1>
        <a:srgbClr val="8C8D86"/>
      </a:accent1>
      <a:accent2>
        <a:srgbClr val="E6C069"/>
      </a:accent2>
      <a:accent3>
        <a:srgbClr val="897B61"/>
      </a:accent3>
      <a:accent4>
        <a:srgbClr val="8DAB8E"/>
      </a:accent4>
      <a:accent5>
        <a:srgbClr val="77A2BB"/>
      </a:accent5>
      <a:accent6>
        <a:srgbClr val="E28394"/>
      </a:accent6>
      <a:hlink>
        <a:srgbClr val="77A2BB"/>
      </a:hlink>
      <a:folHlink>
        <a:srgbClr val="957A99"/>
      </a:folHlink>
    </a:clrScheme>
    <a:fontScheme name="Crop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rop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TM10001105[[fn=Crop]]</Template>
  <TotalTime>56</TotalTime>
  <Words>184</Words>
  <Application>Microsoft Office PowerPoint</Application>
  <PresentationFormat>Widescreen</PresentationFormat>
  <Paragraphs>35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2" baseType="lpstr">
      <vt:lpstr>Franklin Gothic Book</vt:lpstr>
      <vt:lpstr>Crop</vt:lpstr>
      <vt:lpstr>Project Fino</vt:lpstr>
      <vt:lpstr>Project Overview</vt:lpstr>
      <vt:lpstr>Interim Presentation</vt:lpstr>
      <vt:lpstr>Design Idea</vt:lpstr>
      <vt:lpstr>How Fino was made</vt:lpstr>
      <vt:lpstr>Birth of FINO</vt:lpstr>
      <vt:lpstr>Code </vt:lpstr>
      <vt:lpstr> Code </vt:lpstr>
      <vt:lpstr>Finale</vt:lpstr>
      <vt:lpstr>Any questions?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 Fino</dc:title>
  <dc:creator>Loti Ibrahimi</dc:creator>
  <cp:lastModifiedBy>Loti Ibrahimi</cp:lastModifiedBy>
  <cp:revision>12</cp:revision>
  <dcterms:created xsi:type="dcterms:W3CDTF">2017-05-05T02:54:56Z</dcterms:created>
  <dcterms:modified xsi:type="dcterms:W3CDTF">2017-05-05T03:51:03Z</dcterms:modified>
</cp:coreProperties>
</file>

<file path=docProps/thumbnail.jpeg>
</file>